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58EF-7FB7-4C34-B7B6-762116253B78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9DE6-9E07-43D0-BEE6-1457CD4C6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EDFFF-AB78-4191-B196-132A97E4424B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ABA2-D5FC-4C4E-9520-051B83F39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E7695-2893-4A27-A0A0-D0B24F403E73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5EBE6-D84A-4140-B414-AD8144A62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4011-2017-4F29-B819-7BE1EBC593B4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C235-92B2-4B76-BF59-EA90671C6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FB97A-99E4-4CB0-B916-28CD423163C0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68CE-46A0-4A2F-B96A-82A831B3D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41D4B-396F-4D05-B44C-2CE9424D0D56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47BEF-C301-4EFB-A940-0940F5B4A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E1B7-50D2-4546-859B-2394DBFE8359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F04C-C3C2-4338-A0AE-6C9612EB3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F7F54-6FAB-4614-890E-37F6C4D8EA28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2D7A-AEEF-4F44-9BEC-B51357EEF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5463-D6CF-4225-8DD8-6B2DFCEA3763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518C6-CCE5-4810-9D52-0987F1B17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D34F-3C80-43EB-B1BF-0BC4C45DD532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9C67-962C-453B-B41F-E9A56FB96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0BFB-4234-4973-B638-A519111E12D4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012FF-20FF-42EC-A4CB-ECAF0EECF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DE3772-9252-4DB7-B8FB-40FBF9047DB3}" type="datetimeFigureOut">
              <a:rPr lang="en-US"/>
              <a:pPr>
                <a:defRPr/>
              </a:pPr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4DA99D-8932-4E86-9A82-D8A7484F2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 #1 - Levee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54864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to flow net solution:</a:t>
            </a:r>
          </a:p>
          <a:p>
            <a:r>
              <a:rPr lang="en-US" dirty="0" smtClean="0"/>
              <a:t>Q = 5.8e-5 m^3/s/m</a:t>
            </a:r>
            <a:endParaRPr lang="en-US" dirty="0"/>
          </a:p>
          <a:p>
            <a:r>
              <a:rPr lang="en-US" dirty="0" smtClean="0"/>
              <a:t>Q </a:t>
            </a:r>
            <a:r>
              <a:rPr lang="en-US" dirty="0"/>
              <a:t>= </a:t>
            </a:r>
            <a:r>
              <a:rPr lang="en-US" dirty="0" smtClean="0"/>
              <a:t>5.0 m^3/d/m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143115"/>
              </p:ext>
            </p:extLst>
          </p:nvPr>
        </p:nvGraphicFramePr>
        <p:xfrm>
          <a:off x="533400" y="1828800"/>
          <a:ext cx="7930727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3" imgW="5479104" imgH="2000926" progId="Visio.Drawing.11">
                  <p:embed/>
                </p:oleObj>
              </mc:Choice>
              <mc:Fallback>
                <p:oleObj name="Visio" r:id="rId3" imgW="5479104" imgH="200092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828800"/>
                        <a:ext cx="7930727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926990"/>
              </p:ext>
            </p:extLst>
          </p:nvPr>
        </p:nvGraphicFramePr>
        <p:xfrm>
          <a:off x="609600" y="2133600"/>
          <a:ext cx="760203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Visio" r:id="rId3" imgW="5482887" imgH="2033891" progId="Visio.Drawing.11">
                  <p:embed/>
                </p:oleObj>
              </mc:Choice>
              <mc:Fallback>
                <p:oleObj name="Visio" r:id="rId3" imgW="5482887" imgH="203389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2133600"/>
                        <a:ext cx="7602037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906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#2 - Excavation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712181"/>
              </p:ext>
            </p:extLst>
          </p:nvPr>
        </p:nvGraphicFramePr>
        <p:xfrm>
          <a:off x="228600" y="1676400"/>
          <a:ext cx="870231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Visio" r:id="rId3" imgW="5515043" imgH="1496438" progId="Visio.Drawing.11">
                  <p:embed/>
                </p:oleObj>
              </mc:Choice>
              <mc:Fallback>
                <p:oleObj name="Visio" r:id="rId3" imgW="5515043" imgH="149643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676400"/>
                        <a:ext cx="8702312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0" y="48768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 left half of problem domain</a:t>
            </a:r>
          </a:p>
          <a:p>
            <a:endParaRPr lang="en-US" dirty="0"/>
          </a:p>
          <a:p>
            <a:r>
              <a:rPr lang="en-US" dirty="0" smtClean="0"/>
              <a:t>Trench length = 500 </a:t>
            </a:r>
            <a:r>
              <a:rPr lang="en-US" dirty="0" err="1" smtClean="0"/>
              <a:t>ft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51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#3 - </a:t>
            </a:r>
            <a:r>
              <a:rPr lang="en-US" dirty="0" err="1" smtClean="0"/>
              <a:t>Sheetpile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76400"/>
            <a:ext cx="80772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5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40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Visio</vt:lpstr>
      <vt:lpstr>Problem #1 - Levee</vt:lpstr>
      <vt:lpstr>PowerPoint Presentation</vt:lpstr>
      <vt:lpstr>Problem #2 - Excavation</vt:lpstr>
      <vt:lpstr>Problem #3 - Sheetpile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Norm Jones</dc:creator>
  <cp:lastModifiedBy>Windows User</cp:lastModifiedBy>
  <cp:revision>20</cp:revision>
  <dcterms:created xsi:type="dcterms:W3CDTF">2008-09-12T22:12:42Z</dcterms:created>
  <dcterms:modified xsi:type="dcterms:W3CDTF">2013-02-12T16:19:07Z</dcterms:modified>
</cp:coreProperties>
</file>